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3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4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9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01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18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77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74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2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74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88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21CF4-1BC2-443E-8456-D90CC148C92B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2F66B-5FE8-4B23-93D3-FA5897F19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9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26" y="4001164"/>
            <a:ext cx="5079076" cy="2856836"/>
          </a:xfrm>
          <a:prstGeom prst="rect">
            <a:avLst/>
          </a:prstGeom>
        </p:spPr>
      </p:pic>
      <p:pic>
        <p:nvPicPr>
          <p:cNvPr id="6" name="圖片 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" r="-1"/>
          <a:stretch/>
        </p:blipFill>
        <p:spPr>
          <a:xfrm>
            <a:off x="195068" y="1403194"/>
            <a:ext cx="4951191" cy="27846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" t="15515" r="50800" b="12848"/>
          <a:stretch/>
        </p:blipFill>
        <p:spPr>
          <a:xfrm>
            <a:off x="5671151" y="1289427"/>
            <a:ext cx="2726755" cy="289840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47309" y="0"/>
            <a:ext cx="2765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Customer: Johnson Control</a:t>
            </a:r>
          </a:p>
          <a:p>
            <a:pPr algn="ctr"/>
            <a:r>
              <a:rPr lang="en-US" b="1" dirty="0" smtClean="0"/>
              <a:t>Product: Iris Mesh </a:t>
            </a:r>
            <a:r>
              <a:rPr lang="en-US" b="1" dirty="0" err="1" smtClean="0"/>
              <a:t>Wifi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0" y="612425"/>
            <a:ext cx="12192000" cy="22444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937216" y="920095"/>
            <a:ext cx="1805943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Industrial Design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29011" y="914223"/>
            <a:ext cx="1840568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Assembly 3D CAD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/>
          <a:srcRect l="1854" t="59780" r="69239" b="1545"/>
          <a:stretch/>
        </p:blipFill>
        <p:spPr>
          <a:xfrm>
            <a:off x="9478282" y="1608707"/>
            <a:ext cx="1785777" cy="177715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609520" y="914223"/>
            <a:ext cx="1523302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Reliability Test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09" t="20741" r="12205" b="17408"/>
          <a:stretch/>
        </p:blipFill>
        <p:spPr>
          <a:xfrm>
            <a:off x="6716272" y="4925894"/>
            <a:ext cx="1601986" cy="174175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7" t="31667" r="21840" b="20000"/>
          <a:stretch/>
        </p:blipFill>
        <p:spPr>
          <a:xfrm>
            <a:off x="8925223" y="4925894"/>
            <a:ext cx="1905168" cy="174175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18377" y="4384787"/>
            <a:ext cx="1759905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Mass Production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206856" y="836868"/>
            <a:ext cx="45719" cy="602113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 flipH="1">
            <a:off x="8759330" y="730160"/>
            <a:ext cx="57151" cy="351039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252576" y="4240554"/>
            <a:ext cx="6962284" cy="524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1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608125" y="0"/>
            <a:ext cx="2443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Customer: </a:t>
            </a:r>
            <a:r>
              <a:rPr lang="en-US" b="1" dirty="0" err="1" smtClean="0"/>
              <a:t>Commscope</a:t>
            </a:r>
            <a:r>
              <a:rPr lang="en-US" b="1" dirty="0" smtClean="0"/>
              <a:t> </a:t>
            </a:r>
          </a:p>
          <a:p>
            <a:pPr algn="ctr"/>
            <a:r>
              <a:rPr lang="en-US" b="1" dirty="0" smtClean="0"/>
              <a:t>Product: Smart Camera</a:t>
            </a:r>
            <a:endParaRPr lang="en-US" b="1" dirty="0"/>
          </a:p>
        </p:txBody>
      </p:sp>
      <p:sp>
        <p:nvSpPr>
          <p:cNvPr id="13" name="Rectangle 12"/>
          <p:cNvSpPr/>
          <p:nvPr/>
        </p:nvSpPr>
        <p:spPr>
          <a:xfrm>
            <a:off x="0" y="612425"/>
            <a:ext cx="12192000" cy="2244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937216" y="920095"/>
            <a:ext cx="1805943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Industrial Design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29011" y="914223"/>
            <a:ext cx="1840568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Assembly 3D CAD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796559" y="914223"/>
            <a:ext cx="1759905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Mass Production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206856" y="836868"/>
            <a:ext cx="45719" cy="60211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713610" y="730159"/>
            <a:ext cx="45719" cy="612783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5" t="21333" r="18772" b="25697"/>
          <a:stretch/>
        </p:blipFill>
        <p:spPr>
          <a:xfrm>
            <a:off x="47868" y="1577168"/>
            <a:ext cx="5124692" cy="236983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13" y="3822194"/>
            <a:ext cx="4536503" cy="25517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6" t="7393" r="57487" b="29576"/>
          <a:stretch/>
        </p:blipFill>
        <p:spPr>
          <a:xfrm>
            <a:off x="5280939" y="1919205"/>
            <a:ext cx="3324292" cy="37497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73" b="2788"/>
          <a:stretch/>
        </p:blipFill>
        <p:spPr>
          <a:xfrm>
            <a:off x="9009447" y="1664499"/>
            <a:ext cx="3091977" cy="12508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b="11275"/>
          <a:stretch/>
        </p:blipFill>
        <p:spPr>
          <a:xfrm>
            <a:off x="9231984" y="3781380"/>
            <a:ext cx="2646904" cy="30766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759329" y="3108960"/>
            <a:ext cx="3432671" cy="5818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0121359" y="3260795"/>
            <a:ext cx="1110304" cy="369332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Packaging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204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33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18</cp:revision>
  <dcterms:created xsi:type="dcterms:W3CDTF">2022-10-24T22:54:38Z</dcterms:created>
  <dcterms:modified xsi:type="dcterms:W3CDTF">2022-10-24T23:59:48Z</dcterms:modified>
</cp:coreProperties>
</file>

<file path=docProps/thumbnail.jpeg>
</file>